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1" r:id="rId3"/>
    <p:sldId id="282" r:id="rId4"/>
    <p:sldId id="288" r:id="rId5"/>
    <p:sldId id="257" r:id="rId6"/>
    <p:sldId id="260" r:id="rId7"/>
    <p:sldId id="261" r:id="rId8"/>
    <p:sldId id="262" r:id="rId9"/>
    <p:sldId id="28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3" r:id="rId23"/>
    <p:sldId id="284" r:id="rId24"/>
    <p:sldId id="275" r:id="rId25"/>
    <p:sldId id="287" r:id="rId26"/>
    <p:sldId id="286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5409-1031-C643-9062-475BF26C50D7}" type="datetimeFigureOut">
              <a:rPr lang="nn-NO" smtClean="0"/>
              <a:pPr/>
              <a:t>12-04-21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8054-B8D9-EF4A-86BA-68F51E28AB54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Emnekurs i førstehjelp for </a:t>
            </a:r>
            <a:r>
              <a:rPr lang="nn-NO" dirty="0" err="1" smtClean="0"/>
              <a:t>speiderledere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 smtClean="0"/>
          </a:p>
          <a:p>
            <a:endParaRPr lang="nn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Fremmedlegeme</a:t>
            </a:r>
            <a:r>
              <a:rPr lang="nn-NO" dirty="0" smtClean="0"/>
              <a:t> i halsen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Blokkert </a:t>
            </a:r>
            <a:r>
              <a:rPr lang="nn-NO" dirty="0" err="1" smtClean="0"/>
              <a:t>luftvei</a:t>
            </a:r>
            <a:r>
              <a:rPr lang="nn-NO" dirty="0" smtClean="0"/>
              <a:t> fordi </a:t>
            </a:r>
            <a:r>
              <a:rPr lang="nn-NO" dirty="0" err="1" smtClean="0"/>
              <a:t>fremmedlegeme</a:t>
            </a:r>
            <a:r>
              <a:rPr lang="nn-NO" dirty="0" smtClean="0"/>
              <a:t> kiler seg fast i luftrøret - </a:t>
            </a:r>
            <a:r>
              <a:rPr lang="nn-NO" dirty="0" err="1" smtClean="0"/>
              <a:t>hoster</a:t>
            </a:r>
            <a:endParaRPr lang="nn-NO" dirty="0" smtClean="0"/>
          </a:p>
          <a:p>
            <a:r>
              <a:rPr lang="nn-NO" dirty="0" smtClean="0"/>
              <a:t>Eks. Matbit i halsen, små barn som </a:t>
            </a:r>
            <a:r>
              <a:rPr lang="nn-NO" dirty="0" err="1" smtClean="0"/>
              <a:t>putter</a:t>
            </a:r>
            <a:r>
              <a:rPr lang="nn-NO" dirty="0" smtClean="0"/>
              <a:t> ting i munnen</a:t>
            </a:r>
          </a:p>
          <a:p>
            <a:r>
              <a:rPr lang="nn-NO" dirty="0" smtClean="0"/>
              <a:t>Alkoholinntak svekker svelgrefleksen</a:t>
            </a:r>
          </a:p>
          <a:p>
            <a:r>
              <a:rPr lang="nn-NO" dirty="0" smtClean="0"/>
              <a:t>Behandling: Ryggslag, </a:t>
            </a:r>
            <a:r>
              <a:rPr lang="nn-NO" dirty="0" err="1" smtClean="0"/>
              <a:t>bukstøt</a:t>
            </a:r>
            <a:r>
              <a:rPr lang="nn-NO" dirty="0" smtClean="0"/>
              <a:t> (</a:t>
            </a:r>
            <a:r>
              <a:rPr lang="nn-NO" dirty="0" err="1" smtClean="0"/>
              <a:t>Heimlich</a:t>
            </a:r>
            <a:r>
              <a:rPr lang="nn-NO" dirty="0" smtClean="0"/>
              <a:t>)</a:t>
            </a:r>
            <a:endParaRPr lang="nn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HLR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Reaksjon på tilrop og forsiktig risting?</a:t>
            </a:r>
          </a:p>
          <a:p>
            <a:r>
              <a:rPr lang="nn-NO" dirty="0" smtClean="0"/>
              <a:t>Rop på hjelp </a:t>
            </a:r>
          </a:p>
          <a:p>
            <a:r>
              <a:rPr lang="nn-NO" dirty="0" smtClean="0"/>
              <a:t>Se, lytt og føl etter pust i 10 sekunder</a:t>
            </a:r>
          </a:p>
          <a:p>
            <a:r>
              <a:rPr lang="nn-NO" dirty="0" smtClean="0"/>
              <a:t>Ingen normal pust - ring 113</a:t>
            </a:r>
          </a:p>
          <a:p>
            <a:r>
              <a:rPr lang="nn-NO" dirty="0" smtClean="0"/>
              <a:t>Start HLR med 30 </a:t>
            </a:r>
            <a:r>
              <a:rPr lang="nn-NO" dirty="0" err="1" smtClean="0"/>
              <a:t>brystkompresjoner</a:t>
            </a:r>
            <a:r>
              <a:rPr lang="nn-NO" dirty="0" smtClean="0"/>
              <a:t>, deretter 2 </a:t>
            </a:r>
            <a:r>
              <a:rPr lang="nn-NO" dirty="0" err="1" smtClean="0"/>
              <a:t>innblåsninger</a:t>
            </a:r>
            <a:r>
              <a:rPr lang="nn-NO" dirty="0" smtClean="0"/>
              <a:t>.</a:t>
            </a:r>
          </a:p>
          <a:p>
            <a:r>
              <a:rPr lang="nn-NO" dirty="0" smtClean="0"/>
              <a:t>Ved drukning – 2 </a:t>
            </a:r>
            <a:r>
              <a:rPr lang="nn-NO" dirty="0" err="1" smtClean="0"/>
              <a:t>innblåsninger</a:t>
            </a:r>
            <a:r>
              <a:rPr lang="nn-NO" dirty="0" smtClean="0"/>
              <a:t> – 30 </a:t>
            </a:r>
            <a:r>
              <a:rPr lang="nn-NO" dirty="0" err="1" smtClean="0"/>
              <a:t>kompr</a:t>
            </a:r>
            <a:r>
              <a:rPr lang="nn-NO" dirty="0" smtClean="0"/>
              <a:t>.</a:t>
            </a:r>
          </a:p>
          <a:p>
            <a:r>
              <a:rPr lang="nn-NO" dirty="0" smtClean="0"/>
              <a:t>Små barn - begynn med </a:t>
            </a:r>
            <a:r>
              <a:rPr lang="nn-NO" dirty="0" err="1" smtClean="0"/>
              <a:t>innblåsninger</a:t>
            </a:r>
            <a:endParaRPr lang="nn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Takt på 100-120 i minuttet.</a:t>
            </a:r>
          </a:p>
          <a:p>
            <a:r>
              <a:rPr lang="nn-NO" dirty="0" smtClean="0"/>
              <a:t>Trykk brystbeinet ned 5cm.</a:t>
            </a:r>
          </a:p>
          <a:p>
            <a:r>
              <a:rPr lang="nn-NO" dirty="0" smtClean="0"/>
              <a:t>Tidlig og god HLR gir  større sjanse til å overleve.</a:t>
            </a:r>
            <a:endParaRPr lang="nn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Bruk av </a:t>
            </a:r>
            <a:r>
              <a:rPr lang="nn-NO" dirty="0" err="1" smtClean="0"/>
              <a:t>hjertestarter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Strømstøt</a:t>
            </a:r>
            <a:r>
              <a:rPr lang="nn-NO" dirty="0" smtClean="0"/>
              <a:t> nødvendig for å få i gang hjertet.</a:t>
            </a:r>
          </a:p>
          <a:p>
            <a:r>
              <a:rPr lang="nn-NO" dirty="0" smtClean="0"/>
              <a:t>Finnes det en </a:t>
            </a:r>
            <a:r>
              <a:rPr lang="nn-NO" dirty="0" err="1" smtClean="0"/>
              <a:t>hjertestarter</a:t>
            </a:r>
            <a:r>
              <a:rPr lang="nn-NO" dirty="0" smtClean="0"/>
              <a:t> i </a:t>
            </a:r>
            <a:r>
              <a:rPr lang="nn-NO" dirty="0" err="1" smtClean="0"/>
              <a:t>nærheten</a:t>
            </a:r>
            <a:r>
              <a:rPr lang="nn-NO" dirty="0" smtClean="0"/>
              <a:t>?</a:t>
            </a:r>
          </a:p>
          <a:p>
            <a:r>
              <a:rPr lang="nn-NO" dirty="0" smtClean="0"/>
              <a:t>Slå på </a:t>
            </a:r>
            <a:r>
              <a:rPr lang="nn-NO" dirty="0" err="1" smtClean="0"/>
              <a:t>hjertestarteren</a:t>
            </a:r>
            <a:r>
              <a:rPr lang="nn-NO" dirty="0" smtClean="0"/>
              <a:t>, den </a:t>
            </a:r>
            <a:r>
              <a:rPr lang="nn-NO" dirty="0" err="1" smtClean="0"/>
              <a:t>forteller</a:t>
            </a:r>
            <a:r>
              <a:rPr lang="nn-NO" dirty="0" smtClean="0"/>
              <a:t> deg </a:t>
            </a:r>
            <a:r>
              <a:rPr lang="nn-NO" dirty="0" err="1" smtClean="0"/>
              <a:t>hva</a:t>
            </a:r>
            <a:r>
              <a:rPr lang="nn-NO" dirty="0" smtClean="0"/>
              <a:t> du skal gjøre.</a:t>
            </a:r>
          </a:p>
          <a:p>
            <a:r>
              <a:rPr lang="nn-NO" dirty="0" smtClean="0"/>
              <a:t>Tidlig </a:t>
            </a:r>
            <a:r>
              <a:rPr lang="nn-NO" dirty="0" err="1" smtClean="0"/>
              <a:t>defibrillering</a:t>
            </a:r>
            <a:r>
              <a:rPr lang="nn-NO" dirty="0" smtClean="0"/>
              <a:t> </a:t>
            </a:r>
            <a:r>
              <a:rPr lang="nn-NO" dirty="0" err="1" smtClean="0"/>
              <a:t>øker</a:t>
            </a:r>
            <a:r>
              <a:rPr lang="nn-NO" dirty="0" smtClean="0"/>
              <a:t> personens sjanse for å overleve </a:t>
            </a:r>
            <a:r>
              <a:rPr lang="nn-NO" dirty="0" err="1" smtClean="0"/>
              <a:t>uten</a:t>
            </a:r>
            <a:r>
              <a:rPr lang="nn-NO" dirty="0" smtClean="0"/>
              <a:t> skader og med god livskvalitet.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Den som styrer </a:t>
            </a:r>
            <a:r>
              <a:rPr lang="nn-NO" dirty="0" err="1" smtClean="0"/>
              <a:t>hjertestarteren</a:t>
            </a:r>
            <a:r>
              <a:rPr lang="nn-NO" dirty="0" smtClean="0"/>
              <a:t> er leder for prosedyren.</a:t>
            </a:r>
          </a:p>
          <a:p>
            <a:r>
              <a:rPr lang="nn-NO" dirty="0" smtClean="0"/>
              <a:t>ALLE VEKK </a:t>
            </a:r>
            <a:r>
              <a:rPr lang="nn-NO" dirty="0" err="1" smtClean="0"/>
              <a:t>fra</a:t>
            </a:r>
            <a:r>
              <a:rPr lang="nn-NO" dirty="0" smtClean="0"/>
              <a:t> pasienten før </a:t>
            </a:r>
            <a:r>
              <a:rPr lang="nn-NO" dirty="0" err="1" smtClean="0"/>
              <a:t>strømstøt</a:t>
            </a:r>
            <a:r>
              <a:rPr lang="nn-NO" dirty="0" smtClean="0"/>
              <a:t> gis – vær tydelig, si det </a:t>
            </a:r>
            <a:r>
              <a:rPr lang="nn-NO" dirty="0" err="1" smtClean="0"/>
              <a:t>høyt</a:t>
            </a:r>
            <a:endParaRPr lang="nn-NO" dirty="0" smtClean="0"/>
          </a:p>
          <a:p>
            <a:r>
              <a:rPr lang="nn-NO" dirty="0" smtClean="0"/>
              <a:t>Følg </a:t>
            </a:r>
            <a:r>
              <a:rPr lang="nn-NO" dirty="0" err="1" smtClean="0"/>
              <a:t>hjertestarterens</a:t>
            </a:r>
            <a:r>
              <a:rPr lang="nn-NO" dirty="0" smtClean="0"/>
              <a:t> </a:t>
            </a:r>
            <a:r>
              <a:rPr lang="nn-NO" dirty="0" err="1" smtClean="0"/>
              <a:t>instrukser</a:t>
            </a:r>
            <a:r>
              <a:rPr lang="nn-NO" dirty="0" smtClean="0"/>
              <a:t>.</a:t>
            </a:r>
          </a:p>
          <a:p>
            <a:r>
              <a:rPr lang="nn-NO" dirty="0" smtClean="0"/>
              <a:t>Hold på til pasienten viser tydelig </a:t>
            </a:r>
            <a:r>
              <a:rPr lang="nn-NO" dirty="0" err="1" smtClean="0"/>
              <a:t>tegn</a:t>
            </a:r>
            <a:r>
              <a:rPr lang="nn-NO" dirty="0" smtClean="0"/>
              <a:t> til liv, eller ambulansepersonell overtar</a:t>
            </a:r>
            <a:endParaRPr lang="nn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dirty="0" err="1" smtClean="0"/>
              <a:t>Speidere</a:t>
            </a:r>
            <a:r>
              <a:rPr lang="nn-NO" dirty="0" smtClean="0"/>
              <a:t> med </a:t>
            </a:r>
            <a:r>
              <a:rPr lang="nn-NO" dirty="0" err="1" smtClean="0"/>
              <a:t>helseutfordringer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n-NO" dirty="0" smtClean="0"/>
              <a:t>En leder </a:t>
            </a:r>
            <a:r>
              <a:rPr lang="nn-NO" dirty="0" err="1" smtClean="0"/>
              <a:t>kontakter</a:t>
            </a:r>
            <a:r>
              <a:rPr lang="nn-NO" dirty="0" smtClean="0"/>
              <a:t> foreldre for opplæring i </a:t>
            </a:r>
            <a:r>
              <a:rPr lang="nn-NO" dirty="0" err="1" smtClean="0"/>
              <a:t>håndtering</a:t>
            </a:r>
            <a:r>
              <a:rPr lang="nn-NO" dirty="0" smtClean="0"/>
              <a:t> av </a:t>
            </a:r>
            <a:r>
              <a:rPr lang="nn-NO" dirty="0" err="1" smtClean="0"/>
              <a:t>medisiner</a:t>
            </a:r>
            <a:r>
              <a:rPr lang="nn-NO" dirty="0" smtClean="0"/>
              <a:t> .</a:t>
            </a:r>
          </a:p>
          <a:p>
            <a:pPr>
              <a:buFontTx/>
              <a:buChar char="-"/>
            </a:pPr>
            <a:r>
              <a:rPr lang="nn-NO" smtClean="0"/>
              <a:t>Helseskjema.</a:t>
            </a:r>
          </a:p>
          <a:p>
            <a:pPr>
              <a:buNone/>
            </a:pPr>
            <a:r>
              <a:rPr lang="nn-NO" dirty="0" smtClean="0"/>
              <a:t>- Obs behov for kjøling ved oppbevaring av </a:t>
            </a:r>
            <a:r>
              <a:rPr lang="nn-NO" dirty="0" err="1" smtClean="0"/>
              <a:t>medisiner</a:t>
            </a:r>
            <a:r>
              <a:rPr lang="nn-NO" dirty="0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Brannskade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Den </a:t>
            </a:r>
            <a:r>
              <a:rPr lang="nn-NO" dirty="0" err="1" smtClean="0"/>
              <a:t>hyppigste</a:t>
            </a:r>
            <a:r>
              <a:rPr lang="nn-NO" dirty="0" smtClean="0"/>
              <a:t> årsak til alvorlig skade på </a:t>
            </a:r>
            <a:r>
              <a:rPr lang="nn-NO" dirty="0" err="1" smtClean="0"/>
              <a:t>speidertur</a:t>
            </a:r>
            <a:r>
              <a:rPr lang="nn-NO" dirty="0" smtClean="0"/>
              <a:t>.</a:t>
            </a:r>
          </a:p>
          <a:p>
            <a:r>
              <a:rPr lang="nn-NO" dirty="0" err="1" smtClean="0"/>
              <a:t>Forebygge</a:t>
            </a:r>
            <a:r>
              <a:rPr lang="nn-NO" dirty="0" smtClean="0"/>
              <a:t> – vekk med ”</a:t>
            </a:r>
            <a:r>
              <a:rPr lang="nn-NO" dirty="0" err="1" smtClean="0"/>
              <a:t>speidervannet</a:t>
            </a:r>
            <a:r>
              <a:rPr lang="nn-NO" dirty="0" smtClean="0"/>
              <a:t>” bruk </a:t>
            </a:r>
            <a:r>
              <a:rPr lang="nn-NO" dirty="0" err="1" smtClean="0"/>
              <a:t>opptenningsbriketter</a:t>
            </a:r>
            <a:r>
              <a:rPr lang="nn-NO" dirty="0" smtClean="0"/>
              <a:t> </a:t>
            </a:r>
          </a:p>
          <a:p>
            <a:r>
              <a:rPr lang="nn-NO" dirty="0" smtClean="0"/>
              <a:t>Behandling: Avkjøling i vann 18-20 grader i minst 45 </a:t>
            </a:r>
            <a:r>
              <a:rPr lang="nn-NO" dirty="0" err="1" smtClean="0"/>
              <a:t>minutter</a:t>
            </a:r>
            <a:r>
              <a:rPr lang="nn-NO" dirty="0" smtClean="0"/>
              <a:t> eller til </a:t>
            </a:r>
            <a:r>
              <a:rPr lang="nn-NO" dirty="0" err="1" smtClean="0"/>
              <a:t>smertefrihet</a:t>
            </a:r>
            <a:r>
              <a:rPr lang="nn-NO" dirty="0" smtClean="0"/>
              <a:t>.</a:t>
            </a:r>
          </a:p>
          <a:p>
            <a:r>
              <a:rPr lang="nn-NO" dirty="0" smtClean="0"/>
              <a:t>Vurder skadeomfang –  </a:t>
            </a:r>
            <a:r>
              <a:rPr lang="nn-NO" dirty="0" err="1" smtClean="0"/>
              <a:t>forbrent</a:t>
            </a:r>
            <a:r>
              <a:rPr lang="nn-NO" dirty="0" smtClean="0"/>
              <a:t> område større enn pasientens </a:t>
            </a:r>
            <a:r>
              <a:rPr lang="nn-NO" dirty="0" err="1" smtClean="0"/>
              <a:t>håndflate</a:t>
            </a:r>
            <a:r>
              <a:rPr lang="nn-NO" dirty="0" smtClean="0"/>
              <a:t> skal han til lege. Mindre – legg på steril kompress.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Nedkjøling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Kroppstemperatur 35 grader eller </a:t>
            </a:r>
            <a:r>
              <a:rPr lang="nn-NO" dirty="0" err="1" smtClean="0"/>
              <a:t>lavere</a:t>
            </a:r>
            <a:r>
              <a:rPr lang="nn-NO" dirty="0" smtClean="0"/>
              <a:t>.</a:t>
            </a:r>
          </a:p>
          <a:p>
            <a:r>
              <a:rPr lang="nn-NO" dirty="0" smtClean="0"/>
              <a:t>Barn </a:t>
            </a:r>
            <a:r>
              <a:rPr lang="nn-NO" dirty="0" err="1" smtClean="0"/>
              <a:t>mer</a:t>
            </a:r>
            <a:r>
              <a:rPr lang="nn-NO" dirty="0" smtClean="0"/>
              <a:t> </a:t>
            </a:r>
            <a:r>
              <a:rPr lang="nn-NO" dirty="0" err="1" smtClean="0"/>
              <a:t>utsatt</a:t>
            </a:r>
            <a:r>
              <a:rPr lang="nn-NO" dirty="0" smtClean="0"/>
              <a:t> enn </a:t>
            </a:r>
            <a:r>
              <a:rPr lang="nn-NO" dirty="0" err="1" smtClean="0"/>
              <a:t>voksne</a:t>
            </a:r>
            <a:r>
              <a:rPr lang="nn-NO" dirty="0" smtClean="0"/>
              <a:t>, større kroppsoverflate i forhold til vekt.</a:t>
            </a:r>
          </a:p>
          <a:p>
            <a:r>
              <a:rPr lang="nn-NO" dirty="0" err="1" smtClean="0"/>
              <a:t>Risikofaktorer</a:t>
            </a:r>
            <a:r>
              <a:rPr lang="nn-NO" dirty="0" smtClean="0"/>
              <a:t>: Lav </a:t>
            </a:r>
            <a:r>
              <a:rPr lang="nn-NO" dirty="0" err="1" smtClean="0"/>
              <a:t>utetemperatur</a:t>
            </a:r>
            <a:r>
              <a:rPr lang="nn-NO" dirty="0" smtClean="0"/>
              <a:t>, kraftig vind, dårlige (</a:t>
            </a:r>
            <a:r>
              <a:rPr lang="nn-NO" dirty="0" err="1" smtClean="0"/>
              <a:t>våte)klær</a:t>
            </a:r>
            <a:r>
              <a:rPr lang="nn-NO" dirty="0" smtClean="0"/>
              <a:t>, lite </a:t>
            </a:r>
            <a:r>
              <a:rPr lang="nn-NO" dirty="0" err="1" smtClean="0"/>
              <a:t>mat-</a:t>
            </a:r>
            <a:r>
              <a:rPr lang="nn-NO" dirty="0" smtClean="0"/>
              <a:t> og væskeinntak.</a:t>
            </a:r>
          </a:p>
          <a:p>
            <a:r>
              <a:rPr lang="nn-NO" dirty="0" err="1" smtClean="0"/>
              <a:t>Symptomer</a:t>
            </a:r>
            <a:r>
              <a:rPr lang="nn-NO" dirty="0" smtClean="0"/>
              <a:t>: </a:t>
            </a:r>
            <a:r>
              <a:rPr lang="nn-NO" dirty="0" err="1" smtClean="0"/>
              <a:t>Sløvhet</a:t>
            </a:r>
            <a:r>
              <a:rPr lang="nn-NO" dirty="0" smtClean="0"/>
              <a:t>, </a:t>
            </a:r>
            <a:r>
              <a:rPr lang="nn-NO" dirty="0" err="1" smtClean="0"/>
              <a:t>skjelvinger</a:t>
            </a:r>
            <a:r>
              <a:rPr lang="nn-NO" dirty="0" smtClean="0"/>
              <a:t>, </a:t>
            </a:r>
            <a:r>
              <a:rPr lang="nn-NO" dirty="0" err="1" smtClean="0"/>
              <a:t>nedsatt</a:t>
            </a:r>
            <a:r>
              <a:rPr lang="nn-NO" dirty="0" smtClean="0"/>
              <a:t> </a:t>
            </a:r>
            <a:r>
              <a:rPr lang="nn-NO" dirty="0" err="1" smtClean="0"/>
              <a:t>bevissthet</a:t>
            </a:r>
            <a:r>
              <a:rPr lang="nn-NO" dirty="0" smtClean="0"/>
              <a:t>.</a:t>
            </a:r>
            <a:endParaRPr lang="nn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n-NO" dirty="0" smtClean="0"/>
              <a:t>Forhindre </a:t>
            </a:r>
            <a:r>
              <a:rPr lang="nn-NO" dirty="0" err="1" smtClean="0"/>
              <a:t>ytterligere</a:t>
            </a:r>
            <a:r>
              <a:rPr lang="nn-NO" dirty="0" smtClean="0"/>
              <a:t> varmetap, tørre, varme </a:t>
            </a:r>
            <a:r>
              <a:rPr lang="nn-NO" dirty="0" err="1" smtClean="0"/>
              <a:t>klær</a:t>
            </a:r>
            <a:r>
              <a:rPr lang="nn-NO" dirty="0" smtClean="0"/>
              <a:t>, redningsfolie, sovepose, lue, </a:t>
            </a:r>
            <a:r>
              <a:rPr lang="nn-NO" dirty="0" err="1" smtClean="0"/>
              <a:t>votter</a:t>
            </a:r>
            <a:r>
              <a:rPr lang="nn-NO" dirty="0" smtClean="0"/>
              <a:t>, skjerf. </a:t>
            </a:r>
          </a:p>
          <a:p>
            <a:r>
              <a:rPr lang="nn-NO" dirty="0" smtClean="0"/>
              <a:t>Lokal forfrysning: </a:t>
            </a:r>
            <a:r>
              <a:rPr lang="nn-NO" dirty="0" err="1" smtClean="0"/>
              <a:t>Ikke</a:t>
            </a:r>
            <a:r>
              <a:rPr lang="nn-NO" dirty="0" smtClean="0"/>
              <a:t> gni, varmes hud mot hud</a:t>
            </a:r>
          </a:p>
          <a:p>
            <a:r>
              <a:rPr lang="nn-NO" dirty="0" err="1" smtClean="0"/>
              <a:t>Varmekilde</a:t>
            </a:r>
            <a:r>
              <a:rPr lang="nn-NO" dirty="0" smtClean="0"/>
              <a:t>: Bål, varmeflaske, </a:t>
            </a:r>
            <a:r>
              <a:rPr lang="nn-NO" dirty="0" err="1" smtClean="0"/>
              <a:t>varmepads</a:t>
            </a:r>
            <a:r>
              <a:rPr lang="nn-NO" dirty="0" smtClean="0"/>
              <a:t>.</a:t>
            </a:r>
          </a:p>
          <a:p>
            <a:r>
              <a:rPr lang="nn-NO" dirty="0" err="1" smtClean="0"/>
              <a:t>Forflytning</a:t>
            </a:r>
            <a:r>
              <a:rPr lang="nn-NO" dirty="0" smtClean="0"/>
              <a:t> horisontalt - </a:t>
            </a:r>
            <a:r>
              <a:rPr lang="nn-NO" dirty="0" err="1" smtClean="0"/>
              <a:t>hindrer</a:t>
            </a:r>
            <a:r>
              <a:rPr lang="nn-NO" dirty="0" smtClean="0"/>
              <a:t> kaldt blod </a:t>
            </a:r>
            <a:r>
              <a:rPr lang="nn-NO" dirty="0" err="1" smtClean="0"/>
              <a:t>fra</a:t>
            </a:r>
            <a:r>
              <a:rPr lang="nn-NO" dirty="0" smtClean="0"/>
              <a:t> armer og </a:t>
            </a:r>
            <a:r>
              <a:rPr lang="nn-NO" dirty="0" err="1" smtClean="0"/>
              <a:t>ben</a:t>
            </a:r>
            <a:r>
              <a:rPr lang="nn-NO" dirty="0" smtClean="0"/>
              <a:t> i å strømme til sentrale </a:t>
            </a:r>
            <a:r>
              <a:rPr lang="nn-NO" dirty="0" err="1" smtClean="0"/>
              <a:t>organer</a:t>
            </a:r>
            <a:r>
              <a:rPr lang="nn-NO" dirty="0" smtClean="0"/>
              <a:t> (</a:t>
            </a:r>
            <a:r>
              <a:rPr lang="nn-NO" dirty="0" err="1" smtClean="0"/>
              <a:t>hjerterytmeforstyrrelse</a:t>
            </a:r>
            <a:r>
              <a:rPr lang="nn-NO" dirty="0" smtClean="0"/>
              <a:t> og </a:t>
            </a:r>
            <a:r>
              <a:rPr lang="nn-NO" dirty="0" err="1" smtClean="0"/>
              <a:t>ytterligere</a:t>
            </a:r>
            <a:r>
              <a:rPr lang="nn-NO" dirty="0" smtClean="0"/>
              <a:t> nedkjøling). </a:t>
            </a:r>
            <a:endParaRPr lang="nn-N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Alvorlig nedkjøling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Kroppstemperatur under 30 grader.</a:t>
            </a:r>
          </a:p>
          <a:p>
            <a:r>
              <a:rPr lang="nn-NO" dirty="0" smtClean="0"/>
              <a:t>Pasienten er </a:t>
            </a:r>
            <a:r>
              <a:rPr lang="nn-NO" dirty="0" err="1" smtClean="0"/>
              <a:t>bevisstløs</a:t>
            </a:r>
            <a:endParaRPr lang="nn-NO" dirty="0" smtClean="0"/>
          </a:p>
          <a:p>
            <a:r>
              <a:rPr lang="nn-NO" dirty="0" smtClean="0"/>
              <a:t>HLR ved </a:t>
            </a:r>
            <a:r>
              <a:rPr lang="nn-NO" dirty="0" err="1" smtClean="0"/>
              <a:t>manglende</a:t>
            </a:r>
            <a:r>
              <a:rPr lang="nn-NO" dirty="0" smtClean="0"/>
              <a:t> </a:t>
            </a:r>
            <a:r>
              <a:rPr lang="nn-NO" dirty="0" err="1" smtClean="0"/>
              <a:t>respriasjon</a:t>
            </a:r>
            <a:endParaRPr lang="nn-NO" dirty="0" smtClean="0"/>
          </a:p>
          <a:p>
            <a:r>
              <a:rPr lang="nn-NO" dirty="0" smtClean="0"/>
              <a:t>HLR skal </a:t>
            </a:r>
            <a:r>
              <a:rPr lang="nn-NO" dirty="0" err="1" smtClean="0"/>
              <a:t>ikke</a:t>
            </a:r>
            <a:r>
              <a:rPr lang="nn-NO" dirty="0" smtClean="0"/>
              <a:t> stoppes før pasienten er på </a:t>
            </a:r>
            <a:r>
              <a:rPr lang="nn-NO" dirty="0" err="1" smtClean="0"/>
              <a:t>sykehus</a:t>
            </a:r>
            <a:r>
              <a:rPr lang="nn-NO" dirty="0" smtClean="0"/>
              <a:t>.</a:t>
            </a:r>
            <a:endParaRPr lang="nn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Timeoppsett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n-NO" dirty="0" smtClean="0"/>
              <a:t>0915-10 </a:t>
            </a:r>
            <a:r>
              <a:rPr lang="nn-NO" dirty="0" err="1" smtClean="0"/>
              <a:t>Kursåpning</a:t>
            </a:r>
            <a:endParaRPr lang="nn-NO" dirty="0" smtClean="0"/>
          </a:p>
          <a:p>
            <a:pPr>
              <a:buNone/>
            </a:pPr>
            <a:r>
              <a:rPr lang="nn-NO" dirty="0" smtClean="0"/>
              <a:t>                Varsling</a:t>
            </a:r>
            <a:endParaRPr lang="nn-NO" dirty="0" smtClean="0"/>
          </a:p>
          <a:p>
            <a:pPr>
              <a:buNone/>
            </a:pPr>
            <a:r>
              <a:rPr lang="nn-NO" dirty="0" smtClean="0"/>
              <a:t>                Enkel </a:t>
            </a:r>
            <a:r>
              <a:rPr lang="nn-NO" dirty="0" err="1" smtClean="0"/>
              <a:t>pasientundersøkelse</a:t>
            </a:r>
            <a:r>
              <a:rPr lang="nn-NO" dirty="0" smtClean="0"/>
              <a:t> (</a:t>
            </a:r>
            <a:r>
              <a:rPr lang="nn-NO" dirty="0" err="1" smtClean="0"/>
              <a:t>øvelse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10-1045 Hjerteinfarkt</a:t>
            </a:r>
          </a:p>
          <a:p>
            <a:pPr>
              <a:buNone/>
            </a:pPr>
            <a:r>
              <a:rPr lang="nn-NO" dirty="0" smtClean="0"/>
              <a:t>                Hjerneslag</a:t>
            </a:r>
          </a:p>
          <a:p>
            <a:pPr>
              <a:buNone/>
            </a:pPr>
            <a:r>
              <a:rPr lang="nn-NO" dirty="0" smtClean="0"/>
              <a:t>                </a:t>
            </a:r>
            <a:r>
              <a:rPr lang="nn-NO" dirty="0" err="1" smtClean="0"/>
              <a:t>Fremmedlegeme</a:t>
            </a:r>
            <a:r>
              <a:rPr lang="nn-NO" dirty="0" smtClean="0"/>
              <a:t> i luftveier (</a:t>
            </a:r>
            <a:r>
              <a:rPr lang="nn-NO" dirty="0" err="1" smtClean="0"/>
              <a:t>øvelse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11-1230 </a:t>
            </a:r>
            <a:r>
              <a:rPr lang="nn-NO" dirty="0" err="1" smtClean="0"/>
              <a:t>Hjerte-lunge-redning</a:t>
            </a:r>
            <a:r>
              <a:rPr lang="nn-NO" dirty="0" smtClean="0"/>
              <a:t> (</a:t>
            </a:r>
            <a:r>
              <a:rPr lang="nn-NO" dirty="0" err="1" smtClean="0"/>
              <a:t>øvelse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                DHLR (</a:t>
            </a:r>
            <a:r>
              <a:rPr lang="nn-NO" dirty="0" err="1" smtClean="0"/>
              <a:t>øvelse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1230-1330 Lunsj</a:t>
            </a:r>
            <a:endParaRPr lang="nn-N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Kutt og </a:t>
            </a:r>
            <a:r>
              <a:rPr lang="nn-NO" dirty="0" err="1" smtClean="0"/>
              <a:t>sårskader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Gnagsår – bevar  blemme </a:t>
            </a:r>
            <a:r>
              <a:rPr lang="nn-NO" dirty="0" err="1" smtClean="0"/>
              <a:t>hvis</a:t>
            </a:r>
            <a:r>
              <a:rPr lang="nn-NO" dirty="0" smtClean="0"/>
              <a:t> det </a:t>
            </a:r>
            <a:r>
              <a:rPr lang="nn-NO" dirty="0" err="1" smtClean="0"/>
              <a:t>ikke</a:t>
            </a:r>
            <a:r>
              <a:rPr lang="nn-NO" dirty="0" smtClean="0"/>
              <a:t> er smertefullt, kompress og sportstape .</a:t>
            </a:r>
          </a:p>
          <a:p>
            <a:r>
              <a:rPr lang="nn-NO" dirty="0" smtClean="0"/>
              <a:t>Skrubbsår – </a:t>
            </a:r>
            <a:r>
              <a:rPr lang="nn-NO" dirty="0" err="1" smtClean="0"/>
              <a:t>renses</a:t>
            </a:r>
            <a:r>
              <a:rPr lang="nn-NO" dirty="0" smtClean="0"/>
              <a:t> med vann og såpe, bruk en myk børste (tannbørste) til å fjerne sand og grus. </a:t>
            </a:r>
            <a:r>
              <a:rPr lang="nn-NO" dirty="0" err="1" smtClean="0"/>
              <a:t>Brulidinkrem</a:t>
            </a:r>
            <a:r>
              <a:rPr lang="nn-NO" dirty="0" smtClean="0"/>
              <a:t> og </a:t>
            </a:r>
            <a:r>
              <a:rPr lang="nn-NO" dirty="0" err="1" smtClean="0"/>
              <a:t>Melolin</a:t>
            </a:r>
            <a:r>
              <a:rPr lang="nn-NO" dirty="0" smtClean="0"/>
              <a:t> kompress.</a:t>
            </a:r>
          </a:p>
          <a:p>
            <a:r>
              <a:rPr lang="nn-NO" dirty="0" smtClean="0"/>
              <a:t>Kutt – </a:t>
            </a:r>
            <a:r>
              <a:rPr lang="nn-NO" dirty="0" err="1" smtClean="0"/>
              <a:t>dype</a:t>
            </a:r>
            <a:r>
              <a:rPr lang="nn-NO" dirty="0" smtClean="0"/>
              <a:t> og store kutt skal til lege. </a:t>
            </a:r>
            <a:r>
              <a:rPr lang="nn-NO" dirty="0" err="1" smtClean="0"/>
              <a:t>Skyll</a:t>
            </a:r>
            <a:r>
              <a:rPr lang="nn-NO" dirty="0" smtClean="0"/>
              <a:t> med vann, tørk av med papir, få oversikt, komprimer.</a:t>
            </a:r>
          </a:p>
          <a:p>
            <a:r>
              <a:rPr lang="nn-NO" dirty="0" smtClean="0"/>
              <a:t>Små rifter - </a:t>
            </a:r>
            <a:r>
              <a:rPr lang="nn-NO" dirty="0" err="1" smtClean="0"/>
              <a:t>steristrips</a:t>
            </a:r>
            <a:r>
              <a:rPr lang="nn-NO" dirty="0" smtClean="0"/>
              <a:t> og plaster.</a:t>
            </a:r>
            <a:endParaRPr lang="nn-N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Brudd</a:t>
            </a:r>
            <a:r>
              <a:rPr lang="nn-NO" dirty="0" smtClean="0"/>
              <a:t> og forstuing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Mulig </a:t>
            </a:r>
            <a:r>
              <a:rPr lang="nn-NO" dirty="0" err="1" smtClean="0"/>
              <a:t>brudd</a:t>
            </a:r>
            <a:r>
              <a:rPr lang="nn-NO" dirty="0" smtClean="0"/>
              <a:t> – hoven, blålig/rødt og smertefullt.</a:t>
            </a:r>
          </a:p>
          <a:p>
            <a:r>
              <a:rPr lang="nn-NO" dirty="0" smtClean="0"/>
              <a:t>Sikkert </a:t>
            </a:r>
            <a:r>
              <a:rPr lang="nn-NO" dirty="0" err="1" smtClean="0"/>
              <a:t>bruddtegn</a:t>
            </a:r>
            <a:r>
              <a:rPr lang="nn-NO" dirty="0" smtClean="0"/>
              <a:t> - feilstilling.</a:t>
            </a:r>
          </a:p>
          <a:p>
            <a:r>
              <a:rPr lang="nn-NO" dirty="0" smtClean="0"/>
              <a:t>Dekke til </a:t>
            </a:r>
            <a:r>
              <a:rPr lang="nn-NO" dirty="0" err="1" smtClean="0"/>
              <a:t>åpne</a:t>
            </a:r>
            <a:r>
              <a:rPr lang="nn-NO" dirty="0" smtClean="0"/>
              <a:t> sår, støtte, stabilisere </a:t>
            </a:r>
            <a:r>
              <a:rPr lang="nn-NO" dirty="0" err="1" smtClean="0"/>
              <a:t>bruddstedet</a:t>
            </a:r>
            <a:r>
              <a:rPr lang="nn-NO" dirty="0" smtClean="0"/>
              <a:t>.</a:t>
            </a:r>
          </a:p>
          <a:p>
            <a:r>
              <a:rPr lang="nn-NO" dirty="0" smtClean="0"/>
              <a:t>Ring legevakt 116117 for råd og hjelp</a:t>
            </a:r>
          </a:p>
          <a:p>
            <a:r>
              <a:rPr lang="nn-NO" dirty="0" smtClean="0"/>
              <a:t>BRUDD SKAL IKKE SPJELKES MED PINNER/RAJER</a:t>
            </a:r>
            <a:endParaRPr lang="nn-N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Hodeskader</a:t>
            </a:r>
            <a:r>
              <a:rPr lang="nn-NO" dirty="0" smtClean="0"/>
              <a:t>, </a:t>
            </a:r>
            <a:r>
              <a:rPr lang="nn-NO" dirty="0" err="1" smtClean="0"/>
              <a:t>hjernerystelse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 Skade mot </a:t>
            </a:r>
            <a:r>
              <a:rPr lang="nn-NO" dirty="0" err="1" smtClean="0"/>
              <a:t>hodet</a:t>
            </a:r>
            <a:r>
              <a:rPr lang="nn-NO" dirty="0" smtClean="0"/>
              <a:t>, husker </a:t>
            </a:r>
            <a:r>
              <a:rPr lang="nn-NO" dirty="0" err="1" smtClean="0"/>
              <a:t>ikke</a:t>
            </a:r>
            <a:r>
              <a:rPr lang="nn-NO" dirty="0" smtClean="0"/>
              <a:t> det som skjedde, </a:t>
            </a:r>
            <a:r>
              <a:rPr lang="nn-NO" dirty="0" err="1" smtClean="0"/>
              <a:t>virker</a:t>
            </a:r>
            <a:r>
              <a:rPr lang="nn-NO" dirty="0" smtClean="0"/>
              <a:t> uklar – </a:t>
            </a:r>
            <a:r>
              <a:rPr lang="nn-NO" dirty="0" err="1" smtClean="0"/>
              <a:t>bevisstløs</a:t>
            </a:r>
            <a:endParaRPr lang="nn-NO" dirty="0" smtClean="0"/>
          </a:p>
          <a:p>
            <a:r>
              <a:rPr lang="nn-NO" dirty="0" smtClean="0"/>
              <a:t>Kvalme og oppkast</a:t>
            </a:r>
          </a:p>
          <a:p>
            <a:r>
              <a:rPr lang="nn-NO" dirty="0" smtClean="0"/>
              <a:t>Forskjell på </a:t>
            </a:r>
            <a:r>
              <a:rPr lang="nn-NO" dirty="0" err="1" smtClean="0"/>
              <a:t>pupiller</a:t>
            </a:r>
            <a:r>
              <a:rPr lang="nn-NO" dirty="0" smtClean="0"/>
              <a:t>.</a:t>
            </a:r>
          </a:p>
          <a:p>
            <a:r>
              <a:rPr lang="nn-NO" dirty="0" smtClean="0"/>
              <a:t>Ring 113</a:t>
            </a:r>
          </a:p>
          <a:p>
            <a:r>
              <a:rPr lang="nn-NO" dirty="0" smtClean="0"/>
              <a:t>Sideleie, hold pasienten varm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Sirkulasjonssvikt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Store </a:t>
            </a:r>
            <a:r>
              <a:rPr lang="nn-NO" dirty="0" err="1" smtClean="0"/>
              <a:t>blødninger</a:t>
            </a:r>
            <a:r>
              <a:rPr lang="nn-NO" dirty="0" smtClean="0"/>
              <a:t> – indre </a:t>
            </a:r>
            <a:r>
              <a:rPr lang="nn-NO" dirty="0" err="1" smtClean="0"/>
              <a:t>blødning</a:t>
            </a:r>
            <a:r>
              <a:rPr lang="nn-NO" dirty="0" smtClean="0"/>
              <a:t>?</a:t>
            </a:r>
          </a:p>
          <a:p>
            <a:r>
              <a:rPr lang="nn-NO" dirty="0" err="1" smtClean="0"/>
              <a:t>Gråblek</a:t>
            </a:r>
            <a:r>
              <a:rPr lang="nn-NO" dirty="0" smtClean="0"/>
              <a:t>, kald, klam hud, uklar</a:t>
            </a:r>
          </a:p>
          <a:p>
            <a:r>
              <a:rPr lang="nn-NO" dirty="0" smtClean="0"/>
              <a:t>Forsøk å stanse </a:t>
            </a:r>
            <a:r>
              <a:rPr lang="nn-NO" dirty="0" err="1" smtClean="0"/>
              <a:t>pågående</a:t>
            </a:r>
            <a:r>
              <a:rPr lang="nn-NO" dirty="0" smtClean="0"/>
              <a:t> synlig </a:t>
            </a:r>
            <a:r>
              <a:rPr lang="nn-NO" dirty="0" err="1" smtClean="0"/>
              <a:t>blødning</a:t>
            </a:r>
            <a:endParaRPr lang="nn-NO" dirty="0" smtClean="0"/>
          </a:p>
          <a:p>
            <a:r>
              <a:rPr lang="nn-NO" dirty="0" smtClean="0"/>
              <a:t>Ring 113</a:t>
            </a:r>
          </a:p>
          <a:p>
            <a:r>
              <a:rPr lang="nn-NO" dirty="0" smtClean="0"/>
              <a:t>Sideleie, hold pasienten varm</a:t>
            </a:r>
          </a:p>
          <a:p>
            <a:r>
              <a:rPr lang="nn-NO" dirty="0" err="1" smtClean="0"/>
              <a:t>Ikke</a:t>
            </a:r>
            <a:r>
              <a:rPr lang="nn-NO" dirty="0" smtClean="0"/>
              <a:t> hev bena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Stikk og bitt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n-NO" dirty="0" smtClean="0"/>
              <a:t>Myggestikk - ufarlig.</a:t>
            </a:r>
          </a:p>
          <a:p>
            <a:r>
              <a:rPr lang="nn-NO" dirty="0" smtClean="0"/>
              <a:t>Veps –  </a:t>
            </a:r>
            <a:r>
              <a:rPr lang="nn-NO" dirty="0" err="1" smtClean="0"/>
              <a:t>livstruende</a:t>
            </a:r>
            <a:r>
              <a:rPr lang="nn-NO" dirty="0" smtClean="0"/>
              <a:t> </a:t>
            </a:r>
            <a:r>
              <a:rPr lang="nn-NO" dirty="0" err="1" smtClean="0"/>
              <a:t>reaksjoner</a:t>
            </a:r>
            <a:r>
              <a:rPr lang="nn-NO" dirty="0" smtClean="0"/>
              <a:t> </a:t>
            </a:r>
            <a:r>
              <a:rPr lang="nn-NO" dirty="0" err="1" smtClean="0"/>
              <a:t>innen</a:t>
            </a:r>
            <a:r>
              <a:rPr lang="nn-NO" dirty="0" smtClean="0"/>
              <a:t> 3o min.: Kløe, vabler over hele kroppen, tungpust, </a:t>
            </a:r>
            <a:r>
              <a:rPr lang="nn-NO" dirty="0" err="1" smtClean="0"/>
              <a:t>bevisstløshet</a:t>
            </a:r>
            <a:r>
              <a:rPr lang="nn-NO" dirty="0" smtClean="0"/>
              <a:t> og </a:t>
            </a:r>
            <a:r>
              <a:rPr lang="nn-NO" dirty="0" err="1" smtClean="0"/>
              <a:t>evt</a:t>
            </a:r>
            <a:r>
              <a:rPr lang="nn-NO" dirty="0" smtClean="0"/>
              <a:t> hjertestans. Vanlig – hevelse på </a:t>
            </a:r>
            <a:r>
              <a:rPr lang="nn-NO" dirty="0" err="1" smtClean="0"/>
              <a:t>stikksted</a:t>
            </a:r>
            <a:r>
              <a:rPr lang="nn-NO" dirty="0" smtClean="0"/>
              <a:t> som kan </a:t>
            </a:r>
            <a:r>
              <a:rPr lang="nn-NO" dirty="0" err="1" smtClean="0"/>
              <a:t>øke</a:t>
            </a:r>
            <a:r>
              <a:rPr lang="nn-NO" dirty="0" smtClean="0"/>
              <a:t> i 3-4 </a:t>
            </a:r>
            <a:r>
              <a:rPr lang="nn-NO" dirty="0" err="1" smtClean="0"/>
              <a:t>dager</a:t>
            </a:r>
            <a:r>
              <a:rPr lang="nn-NO" dirty="0" smtClean="0"/>
              <a:t>, deretter </a:t>
            </a:r>
            <a:r>
              <a:rPr lang="nn-NO" dirty="0" err="1" smtClean="0"/>
              <a:t>bedring</a:t>
            </a:r>
            <a:r>
              <a:rPr lang="nn-NO" dirty="0" smtClean="0"/>
              <a:t>. Obs stikk i hals, munn, svelg.</a:t>
            </a:r>
          </a:p>
          <a:p>
            <a:r>
              <a:rPr lang="nn-NO" dirty="0" smtClean="0"/>
              <a:t>Fjerne ringer og klokker umiddelbart. </a:t>
            </a:r>
          </a:p>
          <a:p>
            <a:r>
              <a:rPr lang="nn-NO" dirty="0" smtClean="0"/>
              <a:t>Hoggorm – ved bitt kontakt lege/113. Kan bli dårlig med kvalme, magesmerter, </a:t>
            </a:r>
            <a:r>
              <a:rPr lang="nn-NO" dirty="0" err="1" smtClean="0"/>
              <a:t>hodepine</a:t>
            </a:r>
            <a:r>
              <a:rPr lang="nn-NO" dirty="0" smtClean="0"/>
              <a:t>. Hevelse som kan vare i </a:t>
            </a:r>
            <a:r>
              <a:rPr lang="nn-NO" dirty="0" err="1" smtClean="0"/>
              <a:t>dager/uker</a:t>
            </a:r>
            <a:r>
              <a:rPr lang="nn-NO" smtClean="0"/>
              <a:t>.</a:t>
            </a:r>
          </a:p>
          <a:p>
            <a:r>
              <a:rPr lang="nn-NO" dirty="0" smtClean="0"/>
              <a:t>Hold </a:t>
            </a:r>
            <a:r>
              <a:rPr lang="nn-NO" dirty="0" err="1" smtClean="0"/>
              <a:t>bittstedet</a:t>
            </a:r>
            <a:r>
              <a:rPr lang="nn-NO" dirty="0" smtClean="0"/>
              <a:t> </a:t>
            </a:r>
            <a:r>
              <a:rPr lang="nn-NO" dirty="0" err="1" smtClean="0"/>
              <a:t>høyt</a:t>
            </a:r>
            <a:r>
              <a:rPr lang="nn-NO" dirty="0" smtClean="0"/>
              <a:t> og i ro. Obs </a:t>
            </a:r>
            <a:r>
              <a:rPr lang="nn-NO" dirty="0" err="1" smtClean="0"/>
              <a:t>multibitt</a:t>
            </a:r>
            <a:r>
              <a:rPr lang="nn-NO" dirty="0" smtClean="0"/>
              <a:t>, barn, gravide og eldre.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Flått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err="1" smtClean="0"/>
              <a:t>Edderkopp-art</a:t>
            </a:r>
            <a:r>
              <a:rPr lang="nn-NO" dirty="0" smtClean="0"/>
              <a:t> som </a:t>
            </a:r>
            <a:r>
              <a:rPr lang="nn-NO" dirty="0" err="1" smtClean="0"/>
              <a:t>sprer</a:t>
            </a:r>
            <a:r>
              <a:rPr lang="nn-NO" dirty="0" smtClean="0"/>
              <a:t> </a:t>
            </a:r>
            <a:r>
              <a:rPr lang="nn-NO" dirty="0" err="1" smtClean="0"/>
              <a:t>sykdom</a:t>
            </a:r>
            <a:r>
              <a:rPr lang="nn-NO" dirty="0" smtClean="0"/>
              <a:t>. </a:t>
            </a:r>
            <a:r>
              <a:rPr lang="nn-NO" dirty="0" err="1" smtClean="0"/>
              <a:t>Spres</a:t>
            </a:r>
            <a:r>
              <a:rPr lang="nn-NO" dirty="0" smtClean="0"/>
              <a:t> med </a:t>
            </a:r>
            <a:r>
              <a:rPr lang="nn-NO" dirty="0" err="1" smtClean="0"/>
              <a:t>fugler</a:t>
            </a:r>
            <a:r>
              <a:rPr lang="nn-NO" dirty="0" smtClean="0"/>
              <a:t>, finnes nå nord til Helgeland. </a:t>
            </a:r>
          </a:p>
          <a:p>
            <a:r>
              <a:rPr lang="nn-NO" dirty="0" smtClean="0"/>
              <a:t>Flått som har </a:t>
            </a:r>
            <a:r>
              <a:rPr lang="nn-NO" dirty="0" err="1" smtClean="0"/>
              <a:t>sittet</a:t>
            </a:r>
            <a:r>
              <a:rPr lang="nn-NO" dirty="0" smtClean="0"/>
              <a:t> i mindre enn 24 timer er ufarlig. Fjernes med pinsett/fingre.</a:t>
            </a:r>
          </a:p>
          <a:p>
            <a:r>
              <a:rPr lang="nn-NO" dirty="0" err="1" smtClean="0"/>
              <a:t>Borrelia</a:t>
            </a:r>
            <a:r>
              <a:rPr lang="nn-NO" dirty="0" smtClean="0"/>
              <a:t> – bakteriell infeksjon som kommer </a:t>
            </a:r>
            <a:r>
              <a:rPr lang="nn-NO" dirty="0" err="1" smtClean="0"/>
              <a:t>fra</a:t>
            </a:r>
            <a:r>
              <a:rPr lang="nn-NO" dirty="0" smtClean="0"/>
              <a:t> </a:t>
            </a:r>
            <a:r>
              <a:rPr lang="nn-NO" dirty="0" err="1" smtClean="0"/>
              <a:t>dager</a:t>
            </a:r>
            <a:r>
              <a:rPr lang="nn-NO" dirty="0" smtClean="0"/>
              <a:t> til </a:t>
            </a:r>
            <a:r>
              <a:rPr lang="nn-NO" dirty="0" err="1" smtClean="0"/>
              <a:t>uker</a:t>
            </a:r>
            <a:r>
              <a:rPr lang="nn-NO" dirty="0" smtClean="0"/>
              <a:t> etter bitt. Til lege for antibiotika.</a:t>
            </a:r>
          </a:p>
          <a:p>
            <a:r>
              <a:rPr lang="nn-NO" dirty="0" smtClean="0"/>
              <a:t>TBE – virus som kan gi </a:t>
            </a:r>
            <a:r>
              <a:rPr lang="nn-NO" dirty="0" err="1" smtClean="0"/>
              <a:t>lammelser</a:t>
            </a:r>
            <a:r>
              <a:rPr lang="nn-NO" dirty="0" smtClean="0"/>
              <a:t>. Vaksine. </a:t>
            </a:r>
          </a:p>
          <a:p>
            <a:r>
              <a:rPr lang="nn-NO" dirty="0" err="1" smtClean="0"/>
              <a:t>Taiga-flått</a:t>
            </a:r>
            <a:r>
              <a:rPr lang="nn-NO" dirty="0" smtClean="0"/>
              <a:t> gir hjernehinnebetennelse, varige </a:t>
            </a:r>
            <a:r>
              <a:rPr lang="nn-NO" dirty="0" err="1" smtClean="0"/>
              <a:t>lammelser</a:t>
            </a:r>
            <a:r>
              <a:rPr lang="nn-NO" dirty="0" smtClean="0"/>
              <a:t>.</a:t>
            </a:r>
            <a:endParaRPr lang="nn-N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Flere</a:t>
            </a:r>
            <a:r>
              <a:rPr lang="nn-NO" dirty="0" smtClean="0"/>
              <a:t> som stikker og biter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Fjesing – </a:t>
            </a:r>
            <a:r>
              <a:rPr lang="nn-NO" dirty="0" err="1" smtClean="0"/>
              <a:t>saltvannsfisk</a:t>
            </a:r>
            <a:r>
              <a:rPr lang="nn-NO" dirty="0" smtClean="0"/>
              <a:t> med giftpigg. Svært smertefullt – hold </a:t>
            </a:r>
            <a:r>
              <a:rPr lang="nn-NO" dirty="0" err="1" smtClean="0"/>
              <a:t>stikkstedet</a:t>
            </a:r>
            <a:r>
              <a:rPr lang="nn-NO" dirty="0" smtClean="0"/>
              <a:t> i varmt vann (40 grader) i 20-45 </a:t>
            </a:r>
            <a:r>
              <a:rPr lang="nn-NO" dirty="0" err="1" smtClean="0"/>
              <a:t>minutter</a:t>
            </a:r>
            <a:r>
              <a:rPr lang="nn-NO" dirty="0" smtClean="0"/>
              <a:t> eller til </a:t>
            </a:r>
            <a:r>
              <a:rPr lang="nn-NO" dirty="0" err="1" smtClean="0"/>
              <a:t>smertefrihet</a:t>
            </a:r>
            <a:r>
              <a:rPr lang="nn-NO" dirty="0" smtClean="0"/>
              <a:t>.</a:t>
            </a:r>
          </a:p>
          <a:p>
            <a:r>
              <a:rPr lang="nn-NO" dirty="0" err="1" smtClean="0"/>
              <a:t>Hjortelusflue</a:t>
            </a:r>
            <a:r>
              <a:rPr lang="nn-NO" dirty="0" smtClean="0"/>
              <a:t> – bitt med sterk kløe i </a:t>
            </a:r>
            <a:r>
              <a:rPr lang="nn-NO" dirty="0" err="1" smtClean="0"/>
              <a:t>flere</a:t>
            </a:r>
            <a:r>
              <a:rPr lang="nn-NO" dirty="0" smtClean="0"/>
              <a:t> </a:t>
            </a:r>
            <a:r>
              <a:rPr lang="nn-NO" dirty="0" err="1" smtClean="0"/>
              <a:t>uker</a:t>
            </a:r>
            <a:r>
              <a:rPr lang="nn-NO" dirty="0" smtClean="0"/>
              <a:t>. Ufarlig</a:t>
            </a:r>
            <a:endParaRPr lang="nn-N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Dehydrering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Speidere</a:t>
            </a:r>
            <a:r>
              <a:rPr lang="nn-NO" dirty="0" smtClean="0"/>
              <a:t> får i seg for lite væske på tur og leir.</a:t>
            </a:r>
          </a:p>
          <a:p>
            <a:r>
              <a:rPr lang="nn-NO" dirty="0" smtClean="0"/>
              <a:t>Blir slappe, får magesmerter og </a:t>
            </a:r>
            <a:r>
              <a:rPr lang="nn-NO" dirty="0" err="1" smtClean="0"/>
              <a:t>hodepine</a:t>
            </a:r>
            <a:r>
              <a:rPr lang="nn-NO" dirty="0" smtClean="0"/>
              <a:t>.</a:t>
            </a:r>
          </a:p>
          <a:p>
            <a:r>
              <a:rPr lang="nn-NO" dirty="0" smtClean="0"/>
              <a:t>Vanlig </a:t>
            </a:r>
            <a:r>
              <a:rPr lang="nn-NO" dirty="0" err="1" smtClean="0"/>
              <a:t>mandag/tirsdag</a:t>
            </a:r>
            <a:r>
              <a:rPr lang="nn-NO" dirty="0" smtClean="0"/>
              <a:t> i </a:t>
            </a:r>
            <a:r>
              <a:rPr lang="nn-NO" dirty="0" err="1" smtClean="0"/>
              <a:t>leiruke</a:t>
            </a:r>
            <a:r>
              <a:rPr lang="nn-NO" dirty="0" smtClean="0"/>
              <a:t>.</a:t>
            </a:r>
          </a:p>
          <a:p>
            <a:r>
              <a:rPr lang="nn-NO" dirty="0" smtClean="0"/>
              <a:t>Saft tilgjengelig til </a:t>
            </a:r>
            <a:r>
              <a:rPr lang="nn-NO" dirty="0" err="1" smtClean="0"/>
              <a:t>enhver</a:t>
            </a:r>
            <a:r>
              <a:rPr lang="nn-NO" dirty="0" smtClean="0"/>
              <a:t> tid.</a:t>
            </a:r>
          </a:p>
          <a:p>
            <a:r>
              <a:rPr lang="nn-NO" dirty="0" smtClean="0"/>
              <a:t>Drikkeflaske på aktivitet.</a:t>
            </a:r>
          </a:p>
          <a:p>
            <a:r>
              <a:rPr lang="nn-NO" dirty="0" smtClean="0"/>
              <a:t>Potetgull på leirbål.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Hygiene på tur og leir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Håndvask</a:t>
            </a:r>
            <a:r>
              <a:rPr lang="nn-NO" dirty="0" smtClean="0"/>
              <a:t> og </a:t>
            </a:r>
            <a:r>
              <a:rPr lang="nn-NO" dirty="0" err="1" smtClean="0"/>
              <a:t>håndsprit</a:t>
            </a:r>
            <a:r>
              <a:rPr lang="nn-NO" dirty="0" smtClean="0"/>
              <a:t>.</a:t>
            </a:r>
          </a:p>
          <a:p>
            <a:r>
              <a:rPr lang="nn-NO" dirty="0" smtClean="0"/>
              <a:t>Varmt </a:t>
            </a:r>
            <a:r>
              <a:rPr lang="nn-NO" dirty="0" err="1" smtClean="0"/>
              <a:t>oppvaskvann</a:t>
            </a:r>
            <a:r>
              <a:rPr lang="nn-NO" dirty="0" smtClean="0"/>
              <a:t>, bruk </a:t>
            </a:r>
            <a:r>
              <a:rPr lang="nn-NO" dirty="0" err="1" smtClean="0"/>
              <a:t>oppvaskhansker</a:t>
            </a:r>
            <a:r>
              <a:rPr lang="nn-NO" dirty="0" smtClean="0"/>
              <a:t>.</a:t>
            </a:r>
          </a:p>
          <a:p>
            <a:r>
              <a:rPr lang="nn-NO" dirty="0" smtClean="0"/>
              <a:t>Rene </a:t>
            </a:r>
            <a:r>
              <a:rPr lang="nn-NO" dirty="0" err="1" smtClean="0"/>
              <a:t>håndklær</a:t>
            </a:r>
            <a:r>
              <a:rPr lang="nn-NO" dirty="0" smtClean="0"/>
              <a:t> og </a:t>
            </a:r>
            <a:r>
              <a:rPr lang="nn-NO" dirty="0" err="1" smtClean="0"/>
              <a:t>kluter</a:t>
            </a:r>
            <a:r>
              <a:rPr lang="nn-NO" dirty="0" smtClean="0"/>
              <a:t> til </a:t>
            </a:r>
            <a:r>
              <a:rPr lang="nn-NO" dirty="0" err="1" smtClean="0"/>
              <a:t>hver</a:t>
            </a:r>
            <a:r>
              <a:rPr lang="nn-NO" dirty="0" smtClean="0"/>
              <a:t> oppvask.</a:t>
            </a:r>
          </a:p>
          <a:p>
            <a:r>
              <a:rPr lang="nn-NO" dirty="0" err="1" smtClean="0"/>
              <a:t>Evt</a:t>
            </a:r>
            <a:r>
              <a:rPr lang="nn-NO" dirty="0" smtClean="0"/>
              <a:t>. </a:t>
            </a:r>
            <a:r>
              <a:rPr lang="nn-NO" dirty="0" err="1" smtClean="0"/>
              <a:t>Engangshansker</a:t>
            </a:r>
            <a:r>
              <a:rPr lang="nn-NO" dirty="0" smtClean="0"/>
              <a:t> til </a:t>
            </a:r>
            <a:r>
              <a:rPr lang="nn-NO" dirty="0" err="1" smtClean="0"/>
              <a:t>matlagning</a:t>
            </a:r>
            <a:r>
              <a:rPr lang="nn-NO" dirty="0" smtClean="0"/>
              <a:t>.</a:t>
            </a:r>
          </a:p>
          <a:p>
            <a:r>
              <a:rPr lang="nn-NO" dirty="0" smtClean="0"/>
              <a:t>Oppkast eller diare, helst </a:t>
            </a:r>
            <a:r>
              <a:rPr lang="nn-NO" dirty="0" err="1" smtClean="0"/>
              <a:t>hjem</a:t>
            </a:r>
            <a:r>
              <a:rPr lang="nn-NO" dirty="0" smtClean="0"/>
              <a:t>, </a:t>
            </a:r>
            <a:r>
              <a:rPr lang="nn-NO" dirty="0" err="1" smtClean="0"/>
              <a:t>evt</a:t>
            </a:r>
            <a:r>
              <a:rPr lang="nn-NO" dirty="0" smtClean="0"/>
              <a:t>. </a:t>
            </a:r>
            <a:r>
              <a:rPr lang="nn-NO" dirty="0" err="1" smtClean="0"/>
              <a:t>isoleres</a:t>
            </a:r>
            <a:r>
              <a:rPr lang="nn-NO" dirty="0" smtClean="0"/>
              <a:t> i leir.</a:t>
            </a:r>
          </a:p>
          <a:p>
            <a:r>
              <a:rPr lang="nn-NO" dirty="0" smtClean="0"/>
              <a:t>Ved epidemi vurder å avbryte leiren.</a:t>
            </a:r>
          </a:p>
          <a:p>
            <a:endParaRPr lang="nn-N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Psykisk førstehjelp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Etter traumatisk </a:t>
            </a:r>
            <a:r>
              <a:rPr lang="nn-NO" dirty="0" err="1" smtClean="0"/>
              <a:t>hendelse</a:t>
            </a:r>
            <a:r>
              <a:rPr lang="nn-NO" dirty="0" smtClean="0"/>
              <a:t> gå igjennom det som har skjedd med  trygge </a:t>
            </a:r>
            <a:r>
              <a:rPr lang="nn-NO" dirty="0" err="1" smtClean="0"/>
              <a:t>voksne</a:t>
            </a:r>
            <a:r>
              <a:rPr lang="nn-NO" dirty="0" smtClean="0"/>
              <a:t> for å normalisere situasjonen. ”Leirbålsprat”.</a:t>
            </a:r>
          </a:p>
          <a:p>
            <a:r>
              <a:rPr lang="nn-NO" dirty="0" smtClean="0"/>
              <a:t>Kontakt med foreldre og hjelpeapparat.</a:t>
            </a:r>
          </a:p>
          <a:p>
            <a:r>
              <a:rPr lang="nn-NO" dirty="0" smtClean="0"/>
              <a:t>Profesjonell oppfølging over tid.</a:t>
            </a:r>
          </a:p>
          <a:p>
            <a:r>
              <a:rPr lang="nn-NO" dirty="0" smtClean="0"/>
              <a:t>Mobbing, overgrep og barn som ”</a:t>
            </a:r>
            <a:r>
              <a:rPr lang="nn-NO" dirty="0" err="1" smtClean="0"/>
              <a:t>ikke</a:t>
            </a:r>
            <a:r>
              <a:rPr lang="nn-NO" dirty="0" smtClean="0"/>
              <a:t> har det </a:t>
            </a:r>
            <a:r>
              <a:rPr lang="nn-NO" dirty="0" err="1" smtClean="0"/>
              <a:t>greit</a:t>
            </a:r>
            <a:r>
              <a:rPr lang="nn-NO" dirty="0" smtClean="0"/>
              <a:t>” – kontakt hjelpeapparat.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Skade på tur og leir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n-NO" dirty="0" smtClean="0"/>
              <a:t>1330-1415 Brannskade</a:t>
            </a:r>
          </a:p>
          <a:p>
            <a:pPr>
              <a:buNone/>
            </a:pPr>
            <a:r>
              <a:rPr lang="nn-NO" dirty="0" smtClean="0"/>
              <a:t>                     Nedkjøling</a:t>
            </a:r>
          </a:p>
          <a:p>
            <a:pPr>
              <a:buNone/>
            </a:pPr>
            <a:r>
              <a:rPr lang="nn-NO" dirty="0" smtClean="0"/>
              <a:t>                     Kutt og </a:t>
            </a:r>
            <a:r>
              <a:rPr lang="nn-NO" dirty="0" err="1" smtClean="0"/>
              <a:t>sårskader</a:t>
            </a:r>
            <a:endParaRPr lang="nn-NO" dirty="0" smtClean="0"/>
          </a:p>
          <a:p>
            <a:pPr>
              <a:buNone/>
            </a:pPr>
            <a:r>
              <a:rPr lang="nn-NO" dirty="0" smtClean="0"/>
              <a:t>1430-1515 </a:t>
            </a:r>
            <a:r>
              <a:rPr lang="nn-NO" dirty="0" err="1" smtClean="0"/>
              <a:t>Brudd/forstuing</a:t>
            </a:r>
            <a:r>
              <a:rPr lang="nn-NO" dirty="0" smtClean="0"/>
              <a:t> (</a:t>
            </a:r>
            <a:r>
              <a:rPr lang="nn-NO" dirty="0" err="1" smtClean="0"/>
              <a:t>øvelse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                     Stikk og bitt</a:t>
            </a:r>
          </a:p>
          <a:p>
            <a:pPr>
              <a:buNone/>
            </a:pPr>
            <a:r>
              <a:rPr lang="nn-NO" dirty="0" smtClean="0"/>
              <a:t>1530-1615 Dehydrering</a:t>
            </a:r>
          </a:p>
          <a:p>
            <a:pPr>
              <a:buNone/>
            </a:pPr>
            <a:r>
              <a:rPr lang="nn-NO" dirty="0" smtClean="0"/>
              <a:t>                     Hygiene på tur og leir</a:t>
            </a:r>
          </a:p>
          <a:p>
            <a:pPr>
              <a:buNone/>
            </a:pPr>
            <a:r>
              <a:rPr lang="nn-NO" dirty="0" smtClean="0"/>
              <a:t>1615-1700  Psykologisk førstehjelp</a:t>
            </a:r>
          </a:p>
          <a:p>
            <a:pPr>
              <a:buNone/>
            </a:pPr>
            <a:r>
              <a:rPr lang="nn-NO" dirty="0" smtClean="0"/>
              <a:t>                     Kursavslutning /evaluering</a:t>
            </a:r>
            <a:endParaRPr lang="nn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Varsling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Medisinsk nødtelefon 113 </a:t>
            </a:r>
          </a:p>
          <a:p>
            <a:r>
              <a:rPr lang="nn-NO" dirty="0" smtClean="0"/>
              <a:t>Legevakt 116117</a:t>
            </a:r>
          </a:p>
          <a:p>
            <a:r>
              <a:rPr lang="nn-NO" dirty="0" err="1" smtClean="0"/>
              <a:t>Hvem</a:t>
            </a:r>
            <a:r>
              <a:rPr lang="nn-NO" dirty="0" smtClean="0"/>
              <a:t> ringer? </a:t>
            </a:r>
            <a:r>
              <a:rPr lang="nn-NO" dirty="0" err="1" smtClean="0"/>
              <a:t>Hvor</a:t>
            </a:r>
            <a:r>
              <a:rPr lang="nn-NO" dirty="0" smtClean="0"/>
              <a:t> er du? </a:t>
            </a:r>
            <a:r>
              <a:rPr lang="nn-NO" dirty="0" err="1" smtClean="0"/>
              <a:t>Hva</a:t>
            </a:r>
            <a:r>
              <a:rPr lang="nn-NO" dirty="0" smtClean="0"/>
              <a:t> har skjedd?</a:t>
            </a:r>
          </a:p>
          <a:p>
            <a:r>
              <a:rPr lang="nn-NO" dirty="0" err="1" smtClean="0"/>
              <a:t>Manglende</a:t>
            </a:r>
            <a:r>
              <a:rPr lang="nn-NO" dirty="0" smtClean="0"/>
              <a:t> dekning? Ring 112</a:t>
            </a:r>
            <a:endParaRPr lang="nn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Funn av person som trenger hjelp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Vurder </a:t>
            </a:r>
            <a:r>
              <a:rPr lang="nn-NO" dirty="0" err="1" smtClean="0"/>
              <a:t>omgivelsene</a:t>
            </a:r>
            <a:endParaRPr lang="nn-NO" dirty="0" smtClean="0"/>
          </a:p>
          <a:p>
            <a:r>
              <a:rPr lang="nn-NO" dirty="0" smtClean="0"/>
              <a:t>Se på, snakk med, ta på</a:t>
            </a:r>
          </a:p>
          <a:p>
            <a:r>
              <a:rPr lang="nn-NO" dirty="0" smtClean="0"/>
              <a:t>Hei, er du våken? Egen </a:t>
            </a:r>
            <a:r>
              <a:rPr lang="nn-NO" dirty="0" err="1" smtClean="0"/>
              <a:t>sikkerhet</a:t>
            </a:r>
            <a:endParaRPr lang="nn-NO" dirty="0" smtClean="0"/>
          </a:p>
          <a:p>
            <a:r>
              <a:rPr lang="nn-NO" dirty="0" err="1" smtClean="0"/>
              <a:t>Bevisstløs</a:t>
            </a:r>
            <a:r>
              <a:rPr lang="nn-NO" dirty="0" smtClean="0"/>
              <a:t> – frie luftveier, sideleie</a:t>
            </a:r>
          </a:p>
          <a:p>
            <a:r>
              <a:rPr lang="nn-NO" dirty="0" smtClean="0"/>
              <a:t>Se etter mulig skade</a:t>
            </a:r>
          </a:p>
          <a:p>
            <a:r>
              <a:rPr lang="nn-NO" dirty="0" smtClean="0"/>
              <a:t>Hold pasienten varm</a:t>
            </a:r>
          </a:p>
          <a:p>
            <a:pPr>
              <a:buNone/>
            </a:pPr>
            <a:endParaRPr lang="nn-NO" dirty="0" smtClean="0"/>
          </a:p>
          <a:p>
            <a:pPr>
              <a:buNone/>
            </a:pPr>
            <a:endParaRPr lang="nn-N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Hjerteinfarkt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Smerter i brystet som stråler oppover i halsen og ut i armer (særlig venstre). Obs kvinner</a:t>
            </a:r>
          </a:p>
          <a:p>
            <a:r>
              <a:rPr lang="nn-NO" dirty="0" smtClean="0"/>
              <a:t>Kvalm</a:t>
            </a:r>
          </a:p>
          <a:p>
            <a:r>
              <a:rPr lang="nn-NO" dirty="0" err="1" smtClean="0"/>
              <a:t>Blek</a:t>
            </a:r>
            <a:r>
              <a:rPr lang="nn-NO" dirty="0" smtClean="0"/>
              <a:t> og klam hud, tung pust</a:t>
            </a:r>
          </a:p>
          <a:p>
            <a:r>
              <a:rPr lang="nn-NO" dirty="0" smtClean="0"/>
              <a:t>Smertene går </a:t>
            </a:r>
            <a:r>
              <a:rPr lang="nn-NO" dirty="0" err="1" smtClean="0"/>
              <a:t>ikke</a:t>
            </a:r>
            <a:r>
              <a:rPr lang="nn-NO" dirty="0" smtClean="0"/>
              <a:t> over </a:t>
            </a:r>
            <a:r>
              <a:rPr lang="nn-NO" dirty="0" err="1" smtClean="0"/>
              <a:t>selv</a:t>
            </a:r>
            <a:r>
              <a:rPr lang="nn-NO" dirty="0" smtClean="0"/>
              <a:t> om personen får </a:t>
            </a:r>
            <a:r>
              <a:rPr lang="nn-NO" dirty="0" err="1" smtClean="0"/>
              <a:t>hvile</a:t>
            </a:r>
            <a:r>
              <a:rPr lang="nn-NO" dirty="0" smtClean="0"/>
              <a:t>. </a:t>
            </a:r>
          </a:p>
          <a:p>
            <a:r>
              <a:rPr lang="nn-NO" dirty="0" smtClean="0"/>
              <a:t>Ring 113 </a:t>
            </a:r>
            <a:endParaRPr lang="nn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Hjerneslag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Plutselige kraftige </a:t>
            </a:r>
            <a:r>
              <a:rPr lang="nn-NO" dirty="0" err="1" smtClean="0"/>
              <a:t>hodesmerter</a:t>
            </a:r>
            <a:endParaRPr lang="nn-NO" dirty="0" smtClean="0"/>
          </a:p>
          <a:p>
            <a:r>
              <a:rPr lang="nn-NO" dirty="0" err="1" smtClean="0"/>
              <a:t>Halvsidig</a:t>
            </a:r>
            <a:r>
              <a:rPr lang="nn-NO" dirty="0" smtClean="0"/>
              <a:t> </a:t>
            </a:r>
            <a:r>
              <a:rPr lang="nn-NO" dirty="0" err="1" smtClean="0"/>
              <a:t>lammelse</a:t>
            </a:r>
            <a:r>
              <a:rPr lang="nn-NO" dirty="0" smtClean="0"/>
              <a:t> av ansikt og/eller kropp</a:t>
            </a:r>
          </a:p>
          <a:p>
            <a:r>
              <a:rPr lang="nn-NO" dirty="0" smtClean="0"/>
              <a:t>Sterk kvalme</a:t>
            </a:r>
          </a:p>
          <a:p>
            <a:r>
              <a:rPr lang="nn-NO" dirty="0" err="1" smtClean="0"/>
              <a:t>Bevissthetsforandringer</a:t>
            </a:r>
            <a:endParaRPr lang="nn-NO" dirty="0" smtClean="0"/>
          </a:p>
          <a:p>
            <a:r>
              <a:rPr lang="nn-NO" dirty="0" smtClean="0"/>
              <a:t>Vanskelig for å </a:t>
            </a:r>
            <a:r>
              <a:rPr lang="nn-NO" dirty="0" err="1" smtClean="0"/>
              <a:t>svelge</a:t>
            </a:r>
            <a:r>
              <a:rPr lang="nn-NO" dirty="0" smtClean="0"/>
              <a:t> og snakke</a:t>
            </a:r>
          </a:p>
          <a:p>
            <a:r>
              <a:rPr lang="nn-NO" dirty="0" smtClean="0"/>
              <a:t>Plutselig synstap</a:t>
            </a:r>
          </a:p>
          <a:p>
            <a:r>
              <a:rPr lang="nn-NO" dirty="0" err="1" smtClean="0"/>
              <a:t>Personlighetsforandring</a:t>
            </a:r>
            <a:endParaRPr lang="nn-NO" dirty="0" smtClean="0"/>
          </a:p>
          <a:p>
            <a:r>
              <a:rPr lang="nn-NO" dirty="0" err="1" smtClean="0"/>
              <a:t>Bevissthetstap</a:t>
            </a:r>
            <a:r>
              <a:rPr lang="nn-NO" dirty="0" smtClean="0"/>
              <a:t> og </a:t>
            </a:r>
            <a:r>
              <a:rPr lang="nn-NO" dirty="0" err="1" smtClean="0"/>
              <a:t>pustevansker</a:t>
            </a:r>
            <a:endParaRPr lang="nn-NO" dirty="0" smtClean="0"/>
          </a:p>
          <a:p>
            <a:endParaRPr lang="nn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 O 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 – smiler </a:t>
            </a:r>
            <a:r>
              <a:rPr lang="nn-NO" dirty="0" err="1" smtClean="0"/>
              <a:t>skjevt</a:t>
            </a:r>
            <a:r>
              <a:rPr lang="nn-NO" dirty="0" smtClean="0"/>
              <a:t>                FAST (Face – Arms -</a:t>
            </a:r>
          </a:p>
          <a:p>
            <a:r>
              <a:rPr lang="nn-NO" dirty="0" smtClean="0"/>
              <a:t>O – opp med hendene     Smile – Talk)</a:t>
            </a:r>
          </a:p>
          <a:p>
            <a:r>
              <a:rPr lang="nn-NO" dirty="0" smtClean="0"/>
              <a:t>S – </a:t>
            </a:r>
            <a:r>
              <a:rPr lang="nn-NO" dirty="0" err="1" smtClean="0"/>
              <a:t>snakker</a:t>
            </a:r>
            <a:r>
              <a:rPr lang="nn-NO" dirty="0" smtClean="0"/>
              <a:t> uforståelig</a:t>
            </a:r>
          </a:p>
          <a:p>
            <a:endParaRPr lang="nn-NO" dirty="0" smtClean="0"/>
          </a:p>
          <a:p>
            <a:r>
              <a:rPr lang="nn-NO" dirty="0" smtClean="0"/>
              <a:t>Ring 113 </a:t>
            </a:r>
          </a:p>
          <a:p>
            <a:r>
              <a:rPr lang="nn-NO" dirty="0" smtClean="0"/>
              <a:t>Sikre frie luftveier, sideleie, varme og ro</a:t>
            </a:r>
            <a:endParaRPr lang="nn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Sepsis/blodforgiftning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Alvorlig </a:t>
            </a:r>
            <a:r>
              <a:rPr lang="nn-NO" dirty="0" err="1" smtClean="0"/>
              <a:t>livstruende</a:t>
            </a:r>
            <a:r>
              <a:rPr lang="nn-NO" dirty="0" smtClean="0"/>
              <a:t> tilstand</a:t>
            </a:r>
          </a:p>
          <a:p>
            <a:r>
              <a:rPr lang="nn-NO" dirty="0" smtClean="0"/>
              <a:t>Feber, frostanfall, rask puls og pust</a:t>
            </a:r>
          </a:p>
          <a:p>
            <a:r>
              <a:rPr lang="nn-NO" dirty="0" smtClean="0"/>
              <a:t>Eldre – </a:t>
            </a:r>
            <a:r>
              <a:rPr lang="nn-NO" dirty="0" err="1" smtClean="0"/>
              <a:t>sløvhet</a:t>
            </a:r>
            <a:r>
              <a:rPr lang="nn-NO" dirty="0" smtClean="0"/>
              <a:t>, </a:t>
            </a:r>
            <a:r>
              <a:rPr lang="nn-NO" dirty="0" err="1" smtClean="0"/>
              <a:t>tretthet</a:t>
            </a:r>
            <a:r>
              <a:rPr lang="nn-NO" dirty="0" smtClean="0"/>
              <a:t> og akutt forvirring</a:t>
            </a:r>
          </a:p>
          <a:p>
            <a:r>
              <a:rPr lang="nn-NO" dirty="0" err="1" smtClean="0"/>
              <a:t>Medfødte</a:t>
            </a:r>
            <a:r>
              <a:rPr lang="nn-NO" dirty="0" smtClean="0"/>
              <a:t> </a:t>
            </a:r>
            <a:r>
              <a:rPr lang="nn-NO" dirty="0" err="1" smtClean="0"/>
              <a:t>lidelser</a:t>
            </a:r>
            <a:r>
              <a:rPr lang="nn-NO" dirty="0" smtClean="0"/>
              <a:t> (hjertefeil), </a:t>
            </a:r>
            <a:r>
              <a:rPr lang="nn-NO" dirty="0" err="1" smtClean="0"/>
              <a:t>kreftpasienter</a:t>
            </a:r>
            <a:r>
              <a:rPr lang="nn-NO" dirty="0" smtClean="0"/>
              <a:t>, </a:t>
            </a:r>
            <a:r>
              <a:rPr lang="nn-NO" dirty="0" err="1" smtClean="0"/>
              <a:t>nedsatt</a:t>
            </a:r>
            <a:r>
              <a:rPr lang="nn-NO" dirty="0" smtClean="0"/>
              <a:t> immunforsvar</a:t>
            </a:r>
          </a:p>
          <a:p>
            <a:r>
              <a:rPr lang="nn-NO" dirty="0" smtClean="0"/>
              <a:t>Ring 113</a:t>
            </a:r>
            <a:endParaRPr lang="nn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1256</Words>
  <Application>Microsoft Macintosh PowerPoint</Application>
  <PresentationFormat>Skjermfremvisning (4:3)</PresentationFormat>
  <Paragraphs>167</Paragraphs>
  <Slides>29</Slides>
  <Notes>0</Notes>
  <HiddenSlides>0</HiddenSlides>
  <MMClips>0</MMClips>
  <ScaleCrop>false</ScaleCrop>
  <HeadingPairs>
    <vt:vector size="4" baseType="variant">
      <vt:variant>
        <vt:lpstr>Utformingsmal</vt:lpstr>
      </vt:variant>
      <vt:variant>
        <vt:i4>1</vt:i4>
      </vt:variant>
      <vt:variant>
        <vt:lpstr>Lysbildetitler</vt:lpstr>
      </vt:variant>
      <vt:variant>
        <vt:i4>29</vt:i4>
      </vt:variant>
    </vt:vector>
  </HeadingPairs>
  <TitlesOfParts>
    <vt:vector size="30" baseType="lpstr">
      <vt:lpstr>Office-tema</vt:lpstr>
      <vt:lpstr>Emnekurs i førstehjelp for speiderledere</vt:lpstr>
      <vt:lpstr>Timeoppsett</vt:lpstr>
      <vt:lpstr>Skade på tur og leir</vt:lpstr>
      <vt:lpstr>Varsling</vt:lpstr>
      <vt:lpstr>Funn av person som trenger hjelp</vt:lpstr>
      <vt:lpstr>Hjerteinfarkt</vt:lpstr>
      <vt:lpstr>Hjerneslag</vt:lpstr>
      <vt:lpstr>S O S</vt:lpstr>
      <vt:lpstr>Sepsis/blodforgiftning</vt:lpstr>
      <vt:lpstr>Fremmedlegeme i halsen</vt:lpstr>
      <vt:lpstr>HLR</vt:lpstr>
      <vt:lpstr>Lysbilde 12</vt:lpstr>
      <vt:lpstr>Bruk av hjertestarter</vt:lpstr>
      <vt:lpstr>Lysbilde 14</vt:lpstr>
      <vt:lpstr>Speidere med helseutfordringer</vt:lpstr>
      <vt:lpstr>Brannskade</vt:lpstr>
      <vt:lpstr>Nedkjøling</vt:lpstr>
      <vt:lpstr>Lysbilde 18</vt:lpstr>
      <vt:lpstr>Alvorlig nedkjøling</vt:lpstr>
      <vt:lpstr>Kutt og sårskader</vt:lpstr>
      <vt:lpstr>Brudd og forstuing</vt:lpstr>
      <vt:lpstr>Hodeskader, hjernerystelse</vt:lpstr>
      <vt:lpstr>Sirkulasjonssvikt</vt:lpstr>
      <vt:lpstr>Stikk og bitt</vt:lpstr>
      <vt:lpstr>Flått</vt:lpstr>
      <vt:lpstr>Flere som stikker og biter</vt:lpstr>
      <vt:lpstr>Dehydrering</vt:lpstr>
      <vt:lpstr>Hygiene på tur og leir</vt:lpstr>
      <vt:lpstr>Psykisk førstehjelp</vt:lpstr>
    </vt:vector>
  </TitlesOfParts>
  <Company>jupiter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Grunnkurs i Førstehjelp</dc:title>
  <dc:creator>Marit Carlsen</dc:creator>
  <cp:lastModifiedBy>Marit Carlsen</cp:lastModifiedBy>
  <cp:revision>22</cp:revision>
  <dcterms:created xsi:type="dcterms:W3CDTF">2021-04-12T06:57:12Z</dcterms:created>
  <dcterms:modified xsi:type="dcterms:W3CDTF">2021-04-12T07:04:03Z</dcterms:modified>
</cp:coreProperties>
</file>